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ТУРНІР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Найкращий знавець правил дорожнього рух</a:t>
            </a:r>
          </a:p>
          <a:p>
            <a:r>
              <a:rPr lang="uk-UA" dirty="0" smtClean="0"/>
              <a:t>У 9 класі</a:t>
            </a:r>
            <a:endParaRPr lang="ru-RU" dirty="0"/>
          </a:p>
        </p:txBody>
      </p:sp>
      <p:sp>
        <p:nvSpPr>
          <p:cNvPr id="86018" name="AutoShape 2" descr="Результат пошуку зображень за запитом &quot;правила дорожнього руху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1" y="2883723"/>
            <a:ext cx="4758066" cy="31375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Задача №2</a:t>
            </a:r>
            <a:br>
              <a:rPr lang="uk-UA" dirty="0" smtClean="0"/>
            </a:br>
            <a:r>
              <a:rPr lang="uk-UA" dirty="0" smtClean="0"/>
              <a:t>Чи порушив водій правила паркування?</a:t>
            </a:r>
            <a:endParaRPr lang="ru-RU" dirty="0"/>
          </a:p>
        </p:txBody>
      </p:sp>
      <p:pic>
        <p:nvPicPr>
          <p:cNvPr id="4" name="Содержимое 3" descr="pdd_ekzamen_test_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923672"/>
            <a:ext cx="5991322" cy="438564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Задача №3</a:t>
            </a:r>
            <a:br>
              <a:rPr lang="uk-UA" dirty="0" smtClean="0"/>
            </a:br>
            <a:r>
              <a:rPr lang="uk-UA" dirty="0" smtClean="0"/>
              <a:t>Де правильно повернути водію?</a:t>
            </a:r>
            <a:endParaRPr lang="ru-RU" dirty="0"/>
          </a:p>
        </p:txBody>
      </p:sp>
      <p:pic>
        <p:nvPicPr>
          <p:cNvPr id="4" name="Содержимое 3" descr="pdd_ekzamen_test_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861936"/>
            <a:ext cx="6192688" cy="478075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8363272" cy="5098578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Які знаки дорожнього руху вам відомі?</a:t>
            </a:r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700808"/>
            <a:ext cx="7128792" cy="4726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Знак №1-4</a:t>
            </a:r>
            <a:endParaRPr lang="ru-RU" dirty="0"/>
          </a:p>
        </p:txBody>
      </p:sp>
      <p:pic>
        <p:nvPicPr>
          <p:cNvPr id="4" name="Содержимое 3" descr="images (1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700808"/>
            <a:ext cx="7295496" cy="309634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Знак №5</a:t>
            </a:r>
            <a:endParaRPr lang="ru-RU" dirty="0"/>
          </a:p>
        </p:txBody>
      </p:sp>
      <p:pic>
        <p:nvPicPr>
          <p:cNvPr id="4" name="Содержимое 3" descr="images (2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84637" y="2809875"/>
            <a:ext cx="2200275" cy="20764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Знак №6</a:t>
            </a:r>
            <a:endParaRPr lang="ru-RU" dirty="0"/>
          </a:p>
        </p:txBody>
      </p:sp>
      <p:pic>
        <p:nvPicPr>
          <p:cNvPr id="4" name="Содержимое 3" descr="im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003075"/>
            <a:ext cx="3221707" cy="286975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Ускладнене завдання для команд</a:t>
            </a:r>
            <a:endParaRPr lang="ru-RU" dirty="0"/>
          </a:p>
        </p:txBody>
      </p:sp>
      <p:pic>
        <p:nvPicPr>
          <p:cNvPr id="4" name="Содержимое 3" descr="depositphotos_2197587-stock-illustration-signs-on-traff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4475" y="1447800"/>
            <a:ext cx="4800600" cy="4800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Ускладнене завдання для команд</a:t>
            </a:r>
            <a:endParaRPr lang="ru-RU" dirty="0"/>
          </a:p>
        </p:txBody>
      </p:sp>
      <p:pic>
        <p:nvPicPr>
          <p:cNvPr id="4" name="Содержимое 3" descr="depositphotos_151742224-stock-illustration-road-signs-collection-isolated-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27461" y="1447800"/>
            <a:ext cx="4514627" cy="4800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Розв'яжіть задачі з правил дорожнього руху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Задача №1</a:t>
            </a:r>
            <a:br>
              <a:rPr lang="uk-UA" dirty="0" smtClean="0"/>
            </a:br>
            <a:r>
              <a:rPr lang="uk-UA" dirty="0" smtClean="0"/>
              <a:t>Хто з учасників руху проїде першим і останнім?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4582" y="1988840"/>
            <a:ext cx="5314758" cy="331236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</TotalTime>
  <Words>52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ТУРНІР</vt:lpstr>
      <vt:lpstr>Які знаки дорожнього руху вам відомі?</vt:lpstr>
      <vt:lpstr>Знак №1-4</vt:lpstr>
      <vt:lpstr>Знак №5</vt:lpstr>
      <vt:lpstr>Знак №6</vt:lpstr>
      <vt:lpstr>Ускладнене завдання для команд</vt:lpstr>
      <vt:lpstr>Ускладнене завдання для команд</vt:lpstr>
      <vt:lpstr>Розв'яжіть задачі з правил дорожнього руху</vt:lpstr>
      <vt:lpstr>Задача №1 Хто з учасників руху проїде першим і останнім?</vt:lpstr>
      <vt:lpstr>Задача №2 Чи порушив водій правила паркування?</vt:lpstr>
      <vt:lpstr>Задача №3 Де правильно повернути водію?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ТУРНІР</dc:title>
  <dc:creator>user</dc:creator>
  <cp:lastModifiedBy>user</cp:lastModifiedBy>
  <cp:revision>2</cp:revision>
  <dcterms:created xsi:type="dcterms:W3CDTF">2018-10-14T06:01:14Z</dcterms:created>
  <dcterms:modified xsi:type="dcterms:W3CDTF">2018-10-14T06:16:39Z</dcterms:modified>
</cp:coreProperties>
</file>